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B076-CDFC-4FE0-8526-64F45CEED053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F6B2-598E-4510-A72C-205E556E9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B076-CDFC-4FE0-8526-64F45CEED053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F6B2-598E-4510-A72C-205E556E9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B076-CDFC-4FE0-8526-64F45CEED053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F6B2-598E-4510-A72C-205E556E9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B076-CDFC-4FE0-8526-64F45CEED053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F6B2-598E-4510-A72C-205E556E9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B076-CDFC-4FE0-8526-64F45CEED053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F6B2-598E-4510-A72C-205E556E9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B076-CDFC-4FE0-8526-64F45CEED053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F6B2-598E-4510-A72C-205E556E9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B076-CDFC-4FE0-8526-64F45CEED053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F6B2-598E-4510-A72C-205E556E9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B076-CDFC-4FE0-8526-64F45CEED053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F6B2-598E-4510-A72C-205E556E9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B076-CDFC-4FE0-8526-64F45CEED053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F6B2-598E-4510-A72C-205E556E9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B076-CDFC-4FE0-8526-64F45CEED053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F6B2-598E-4510-A72C-205E556E9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B076-CDFC-4FE0-8526-64F45CEED053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F6B2-598E-4510-A72C-205E556E9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9B076-CDFC-4FE0-8526-64F45CEED053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DF6B2-598E-4510-A72C-205E556E9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Елена\Desktop\фон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417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21 марта –</a:t>
            </a:r>
            <a:br>
              <a:rPr lang="ru-RU" dirty="0" smtClean="0"/>
            </a:br>
            <a:r>
              <a:rPr lang="ru-RU" dirty="0" smtClean="0"/>
              <a:t> Международный день леса</a:t>
            </a:r>
            <a:br>
              <a:rPr lang="ru-RU" dirty="0" smtClean="0"/>
            </a:br>
            <a:r>
              <a:rPr lang="ru-RU" dirty="0" smtClean="0"/>
              <a:t>(отчет о работе)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Выполнили учителя начальных классов Васильева Е.Е. и</a:t>
            </a:r>
          </a:p>
          <a:p>
            <a:r>
              <a:rPr lang="ru-RU" dirty="0" smtClean="0"/>
              <a:t> Алексеева М.Ю.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фон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417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Классный час «Берегите леса!»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Учащиеся познакомились с историей празднования дня леса. Вспомнили животных и растения леса. Во время беседы поговорили об опасностях, подстерегающих лес, и вспомнили правила поведения в лесу.</a:t>
            </a:r>
            <a:endParaRPr lang="ru-RU" dirty="0"/>
          </a:p>
        </p:txBody>
      </p:sp>
      <p:pic>
        <p:nvPicPr>
          <p:cNvPr id="1026" name="Picture 2" descr="C:\Users\Елена\Desktop\день леса1\DSC025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000240"/>
            <a:ext cx="4381532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esktop\фон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417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 рисунков «</a:t>
            </a:r>
            <a:r>
              <a:rPr lang="ru-RU" dirty="0"/>
              <a:t>Л</a:t>
            </a:r>
            <a:r>
              <a:rPr lang="ru-RU" dirty="0" smtClean="0"/>
              <a:t>есная красота»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Учащиеся начальных классов приняли активное участие в конкурсе рисунков «Лесная красота».</a:t>
            </a:r>
            <a:endParaRPr lang="ru-RU" dirty="0"/>
          </a:p>
        </p:txBody>
      </p:sp>
      <p:pic>
        <p:nvPicPr>
          <p:cNvPr id="2050" name="Picture 2" descr="C:\Users\Елена\Desktop\день леса1\DSC024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357430"/>
            <a:ext cx="4857786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фон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417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Беседа «Необычные деревья мира»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Для начальных классов была проведена беседа «Необычные деревья мира». Учащиеся познакомились с очень интересными деревьями и местами их произрастания.</a:t>
            </a:r>
            <a:endParaRPr lang="ru-RU" dirty="0"/>
          </a:p>
        </p:txBody>
      </p:sp>
      <p:pic>
        <p:nvPicPr>
          <p:cNvPr id="3074" name="Picture 2" descr="C:\Users\Елена\Desktop\день леса1\DSC025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857364"/>
            <a:ext cx="4857786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Елена\Desktop\фон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417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 «Звездный час». </a:t>
            </a:r>
            <a:br>
              <a:rPr lang="ru-RU" dirty="0" smtClean="0"/>
            </a:br>
            <a:r>
              <a:rPr lang="ru-RU" dirty="0" smtClean="0"/>
              <a:t>Природа: растения и животные.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 начальных классах прошла игра «Звёздный час», посвященная растениям и животным леса. Учащиеся отвечали на вопросы о животных и растениях, находили лишних в логической цепочке, отгадывали загадки.</a:t>
            </a:r>
            <a:endParaRPr lang="ru-RU" dirty="0"/>
          </a:p>
        </p:txBody>
      </p:sp>
      <p:pic>
        <p:nvPicPr>
          <p:cNvPr id="1026" name="Picture 2" descr="C:\Users\Елена\Desktop\DSC025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3" y="1714488"/>
            <a:ext cx="3143273" cy="2357454"/>
          </a:xfrm>
          <a:prstGeom prst="rect">
            <a:avLst/>
          </a:prstGeom>
          <a:noFill/>
        </p:spPr>
      </p:pic>
      <p:pic>
        <p:nvPicPr>
          <p:cNvPr id="1027" name="Picture 3" descr="C:\Users\Елена\Desktop\день леса1\DSC025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786190"/>
            <a:ext cx="3523158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Елена\Desktop\фон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417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«Всё о лесе»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Учащиеся начальных классов приняли участие в проекте «Всё о лесе». Они подготовили загадки, пословицы, рассказы о лесе. В заключении прошла защите проектов.</a:t>
            </a:r>
            <a:endParaRPr lang="ru-RU" dirty="0"/>
          </a:p>
        </p:txBody>
      </p:sp>
      <p:pic>
        <p:nvPicPr>
          <p:cNvPr id="1026" name="Picture 2" descr="C:\Users\Елена\Desktop\день леса1\DSC025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71612"/>
            <a:ext cx="3357586" cy="2518188"/>
          </a:xfrm>
          <a:prstGeom prst="rect">
            <a:avLst/>
          </a:prstGeom>
          <a:noFill/>
        </p:spPr>
      </p:pic>
      <p:pic>
        <p:nvPicPr>
          <p:cNvPr id="1027" name="Picture 3" descr="C:\Users\Елена\Desktop\DSC02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929066"/>
            <a:ext cx="3571900" cy="2679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Елена\Desktop\фон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417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Стенгазета «Кто в лесу живёт?»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Учащаяся 2 класса </a:t>
            </a:r>
            <a:r>
              <a:rPr lang="ru-RU" dirty="0" err="1" smtClean="0"/>
              <a:t>Коровайникова</a:t>
            </a:r>
            <a:r>
              <a:rPr lang="ru-RU" dirty="0" smtClean="0"/>
              <a:t> Анна оформила стенгазету «Кто в лесу живёт?»</a:t>
            </a:r>
            <a:endParaRPr lang="ru-RU" dirty="0"/>
          </a:p>
        </p:txBody>
      </p:sp>
      <p:pic>
        <p:nvPicPr>
          <p:cNvPr id="1026" name="Picture 2" descr="C:\Users\Елена\Desktop\DSC025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5" y="2500306"/>
            <a:ext cx="4667285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Елена\Desktop\фон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417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Беседа </a:t>
            </a:r>
            <a:br>
              <a:rPr lang="ru-RU" dirty="0" smtClean="0"/>
            </a:br>
            <a:r>
              <a:rPr lang="ru-RU" dirty="0" smtClean="0"/>
              <a:t>«Всероссийский день знаний о лесе»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Беседу провели лесничий </a:t>
            </a:r>
            <a:r>
              <a:rPr lang="ru-RU" dirty="0" err="1" smtClean="0"/>
              <a:t>Пожинского</a:t>
            </a:r>
            <a:r>
              <a:rPr lang="ru-RU" dirty="0" smtClean="0"/>
              <a:t> участкового лесничества </a:t>
            </a:r>
            <a:r>
              <a:rPr lang="ru-RU" dirty="0" err="1" smtClean="0"/>
              <a:t>Анискина</a:t>
            </a:r>
            <a:r>
              <a:rPr lang="ru-RU" dirty="0" smtClean="0"/>
              <a:t> Ирина Николаевна и лесничий Окского участкового лесничества Бородин Борис Олегович. Они напомнили учащимся правила поведения в лесу, провели конкурсы, связанные со знанием леса.</a:t>
            </a:r>
            <a:endParaRPr lang="ru-RU" dirty="0"/>
          </a:p>
        </p:txBody>
      </p:sp>
      <p:pic>
        <p:nvPicPr>
          <p:cNvPr id="1026" name="Picture 2" descr="C:\Users\Елена\Desktop\DSC025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85926"/>
            <a:ext cx="3214710" cy="2411032"/>
          </a:xfrm>
          <a:prstGeom prst="rect">
            <a:avLst/>
          </a:prstGeom>
          <a:noFill/>
        </p:spPr>
      </p:pic>
      <p:pic>
        <p:nvPicPr>
          <p:cNvPr id="1027" name="Picture 3" descr="C:\Users\Елена\Desktop\DSC025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4071942"/>
            <a:ext cx="3332717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226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21 марта –  Международный день леса (отчет о работе)</vt:lpstr>
      <vt:lpstr>Классный час «Берегите леса!»</vt:lpstr>
      <vt:lpstr>Конкурс рисунков «Лесная красота»</vt:lpstr>
      <vt:lpstr>Беседа «Необычные деревья мира»</vt:lpstr>
      <vt:lpstr>Игра «Звездный час».  Природа: растения и животные.</vt:lpstr>
      <vt:lpstr>Проект «Всё о лесе»</vt:lpstr>
      <vt:lpstr>Стенгазета «Кто в лесу живёт?»</vt:lpstr>
      <vt:lpstr>Беседа  «Всероссийский день знаний о лесе»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 марта –  Международный день леса (отчет о работе)</dc:title>
  <dc:creator>Елена</dc:creator>
  <cp:lastModifiedBy>Елена</cp:lastModifiedBy>
  <cp:revision>7</cp:revision>
  <dcterms:created xsi:type="dcterms:W3CDTF">2019-03-15T11:12:38Z</dcterms:created>
  <dcterms:modified xsi:type="dcterms:W3CDTF">2019-03-20T11:25:28Z</dcterms:modified>
</cp:coreProperties>
</file>